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6" r:id="rId3"/>
    <p:sldId id="260" r:id="rId4"/>
    <p:sldId id="258" r:id="rId5"/>
    <p:sldId id="287" r:id="rId6"/>
    <p:sldId id="288" r:id="rId7"/>
    <p:sldId id="295" r:id="rId8"/>
    <p:sldId id="289" r:id="rId9"/>
    <p:sldId id="298" r:id="rId10"/>
    <p:sldId id="305" r:id="rId11"/>
    <p:sldId id="306" r:id="rId12"/>
    <p:sldId id="290" r:id="rId13"/>
    <p:sldId id="299" r:id="rId14"/>
    <p:sldId id="292" r:id="rId15"/>
    <p:sldId id="303" r:id="rId16"/>
    <p:sldId id="301" r:id="rId17"/>
    <p:sldId id="302" r:id="rId18"/>
    <p:sldId id="293" r:id="rId19"/>
    <p:sldId id="291" r:id="rId20"/>
    <p:sldId id="294" r:id="rId21"/>
    <p:sldId id="27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FC6"/>
    <a:srgbClr val="F0ABB0"/>
    <a:srgbClr val="E46A73"/>
    <a:srgbClr val="C5DFEC"/>
    <a:srgbClr val="F2F2F2"/>
    <a:srgbClr val="F7F7F7"/>
    <a:srgbClr val="3F3F3F"/>
    <a:srgbClr val="2C2C2C"/>
    <a:srgbClr val="E1E1E1"/>
    <a:srgbClr val="B6A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65B5AB-5C6F-4F56-A75D-E7E54946BD1F}" v="22" dt="2022-06-15T07:45:23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94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5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9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8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40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9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01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8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7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5E242-DF28-46D0-B610-7AAC9520DB54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5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OV"/><Relationship Id="rId2" Type="http://schemas.microsoft.com/office/2007/relationships/media" Target="../media/media6.MOV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hong98/GraduationProject/wiki/2022.05.26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 rot="5400000">
            <a:off x="-328792" y="3313584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2020.01.01</a:t>
            </a:r>
            <a:endParaRPr lang="ko-KR" altLang="en-US" sz="9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136140-DA5C-8DD2-73A9-737B8122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782"/>
            <a:ext cx="12192000" cy="2137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99A83-447A-C144-4C6E-4D860099B03C}"/>
              </a:ext>
            </a:extLst>
          </p:cNvPr>
          <p:cNvSpPr txBox="1"/>
          <p:nvPr/>
        </p:nvSpPr>
        <p:spPr>
          <a:xfrm>
            <a:off x="8137320" y="3429000"/>
            <a:ext cx="31207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김성종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201610307</a:t>
            </a:r>
          </a:p>
          <a:p>
            <a:pPr algn="r" rtl="0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홍태영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201710103</a:t>
            </a:r>
          </a:p>
          <a:p>
            <a:pPr algn="r" rtl="0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김효빈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201710057</a:t>
            </a:r>
          </a:p>
          <a:p>
            <a:pPr algn="r" rtl="0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박성우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201710084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임규돈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ExtraBold"/>
              </a:rPr>
              <a:t>201710095</a:t>
            </a:r>
          </a:p>
          <a:p>
            <a:pPr algn="r"/>
            <a:endParaRPr lang="ko-KR" altLang="en-US" sz="2400" dirty="0">
              <a:latin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63241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92998" y="465512"/>
            <a:ext cx="22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Tool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작동방식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5CC552-C8AB-3A59-3A1E-C5E3C436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55" y="3251501"/>
            <a:ext cx="1668365" cy="14706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7E4C78E-9D98-697E-11C1-107E496C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075" y="3227488"/>
            <a:ext cx="1681817" cy="142924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C13D70F-0C5F-3FE5-98C5-A9AED708C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257" y="4746661"/>
            <a:ext cx="1225402" cy="1241273"/>
          </a:xfrm>
          <a:prstGeom prst="rect">
            <a:avLst/>
          </a:prstGeom>
        </p:spPr>
      </p:pic>
      <p:pic>
        <p:nvPicPr>
          <p:cNvPr id="39" name="그래픽 38" descr="스마트폰">
            <a:extLst>
              <a:ext uri="{FF2B5EF4-FFF2-40B4-BE49-F238E27FC236}">
                <a16:creationId xmlns:a16="http://schemas.microsoft.com/office/drawing/2014/main" id="{E4DB77C8-5B96-8AF1-17D3-8FB00178E6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8716" y="1695397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0120AF9-2A9B-DCE8-6519-896734C15EE8}"/>
              </a:ext>
            </a:extLst>
          </p:cNvPr>
          <p:cNvSpPr txBox="1"/>
          <p:nvPr/>
        </p:nvSpPr>
        <p:spPr>
          <a:xfrm>
            <a:off x="2560071" y="3678347"/>
            <a:ext cx="102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URL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0FA9D0-A4D0-EEC9-872E-072999FC9424}"/>
              </a:ext>
            </a:extLst>
          </p:cNvPr>
          <p:cNvSpPr txBox="1"/>
          <p:nvPr/>
        </p:nvSpPr>
        <p:spPr>
          <a:xfrm>
            <a:off x="1304275" y="3922282"/>
            <a:ext cx="81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저장</a:t>
            </a:r>
            <a:r>
              <a:rPr lang="ko-KR" altLang="en-US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94D459-BBED-A514-4896-9B0524100550}"/>
              </a:ext>
            </a:extLst>
          </p:cNvPr>
          <p:cNvSpPr txBox="1"/>
          <p:nvPr/>
        </p:nvSpPr>
        <p:spPr>
          <a:xfrm>
            <a:off x="3582656" y="1846934"/>
            <a:ext cx="110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4EB52B-0710-5178-B0BB-CEB0E35AA513}"/>
              </a:ext>
            </a:extLst>
          </p:cNvPr>
          <p:cNvSpPr txBox="1"/>
          <p:nvPr/>
        </p:nvSpPr>
        <p:spPr>
          <a:xfrm>
            <a:off x="3421844" y="2676564"/>
            <a:ext cx="98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AC8C7-CE29-AA03-6348-742C35C83102}"/>
              </a:ext>
            </a:extLst>
          </p:cNvPr>
          <p:cNvSpPr txBox="1"/>
          <p:nvPr/>
        </p:nvSpPr>
        <p:spPr>
          <a:xfrm>
            <a:off x="1802809" y="29040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D8389-4635-6D1F-3BBA-1DF4347DB7A4}"/>
              </a:ext>
            </a:extLst>
          </p:cNvPr>
          <p:cNvSpPr txBox="1"/>
          <p:nvPr/>
        </p:nvSpPr>
        <p:spPr>
          <a:xfrm>
            <a:off x="7595172" y="3412749"/>
            <a:ext cx="1225402" cy="36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정보 저장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6386AB-1AFC-0CE9-35B8-E4572AE6ACD2}"/>
              </a:ext>
            </a:extLst>
          </p:cNvPr>
          <p:cNvSpPr txBox="1"/>
          <p:nvPr/>
        </p:nvSpPr>
        <p:spPr>
          <a:xfrm>
            <a:off x="7588122" y="4742902"/>
            <a:ext cx="146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정보 읽기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D4CDDAE-210D-5C00-1E6A-192487BD6BC6}"/>
              </a:ext>
            </a:extLst>
          </p:cNvPr>
          <p:cNvSpPr/>
          <p:nvPr/>
        </p:nvSpPr>
        <p:spPr>
          <a:xfrm>
            <a:off x="4960977" y="2144671"/>
            <a:ext cx="6372550" cy="33668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E76CE-3583-4D73-2C6E-D29BF9FCBA26}"/>
              </a:ext>
            </a:extLst>
          </p:cNvPr>
          <p:cNvSpPr/>
          <p:nvPr/>
        </p:nvSpPr>
        <p:spPr>
          <a:xfrm>
            <a:off x="5292595" y="3214386"/>
            <a:ext cx="1700466" cy="1507807"/>
          </a:xfrm>
          <a:prstGeom prst="roundRect">
            <a:avLst/>
          </a:prstGeom>
          <a:noFill/>
          <a:ln w="57150">
            <a:solidFill>
              <a:srgbClr val="529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FE7597-54B0-470C-80A4-21203BED2E8B}"/>
              </a:ext>
            </a:extLst>
          </p:cNvPr>
          <p:cNvSpPr/>
          <p:nvPr/>
        </p:nvSpPr>
        <p:spPr>
          <a:xfrm>
            <a:off x="9196779" y="3211303"/>
            <a:ext cx="1734315" cy="1470692"/>
          </a:xfrm>
          <a:prstGeom prst="roundRect">
            <a:avLst/>
          </a:prstGeom>
          <a:noFill/>
          <a:ln w="57150">
            <a:solidFill>
              <a:srgbClr val="529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아래로 구부러짐 4">
            <a:extLst>
              <a:ext uri="{FF2B5EF4-FFF2-40B4-BE49-F238E27FC236}">
                <a16:creationId xmlns:a16="http://schemas.microsoft.com/office/drawing/2014/main" id="{C6EEF81A-6911-B10B-EBC0-1B870665C2D4}"/>
              </a:ext>
            </a:extLst>
          </p:cNvPr>
          <p:cNvSpPr/>
          <p:nvPr/>
        </p:nvSpPr>
        <p:spPr>
          <a:xfrm>
            <a:off x="7711188" y="3783836"/>
            <a:ext cx="939466" cy="3689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아래로 구부러짐 6">
            <a:extLst>
              <a:ext uri="{FF2B5EF4-FFF2-40B4-BE49-F238E27FC236}">
                <a16:creationId xmlns:a16="http://schemas.microsoft.com/office/drawing/2014/main" id="{8356AC1F-082C-2BA7-E3BE-D69E9EDF7DB6}"/>
              </a:ext>
            </a:extLst>
          </p:cNvPr>
          <p:cNvSpPr/>
          <p:nvPr/>
        </p:nvSpPr>
        <p:spPr>
          <a:xfrm rot="10800000">
            <a:off x="7639152" y="4291614"/>
            <a:ext cx="939466" cy="3689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609AE3-1841-492F-DC94-A3F9943FB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2202" y="3892282"/>
            <a:ext cx="681831" cy="68183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186248-3B12-4DD5-BA15-FE01430D6193}"/>
              </a:ext>
            </a:extLst>
          </p:cNvPr>
          <p:cNvSpPr/>
          <p:nvPr/>
        </p:nvSpPr>
        <p:spPr>
          <a:xfrm>
            <a:off x="1593215" y="4681995"/>
            <a:ext cx="1225402" cy="1370606"/>
          </a:xfrm>
          <a:prstGeom prst="roundRect">
            <a:avLst/>
          </a:prstGeom>
          <a:noFill/>
          <a:ln w="57150">
            <a:solidFill>
              <a:srgbClr val="529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07DA75-F621-A008-D04B-FF4CE146F2EC}"/>
              </a:ext>
            </a:extLst>
          </p:cNvPr>
          <p:cNvSpPr/>
          <p:nvPr/>
        </p:nvSpPr>
        <p:spPr>
          <a:xfrm>
            <a:off x="1694624" y="1450924"/>
            <a:ext cx="1022585" cy="1411466"/>
          </a:xfrm>
          <a:prstGeom prst="roundRect">
            <a:avLst/>
          </a:prstGeom>
          <a:noFill/>
          <a:ln w="57150">
            <a:solidFill>
              <a:srgbClr val="529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FE1FD7-2280-C971-12F5-BAC373068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9112" y="1283565"/>
            <a:ext cx="1216279" cy="11700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B911D83-FB6E-D952-4844-3DEAC224ED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2357" y="1231468"/>
            <a:ext cx="1249788" cy="1304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7ACDB08-6B1F-59C5-D788-096E5705943C}"/>
              </a:ext>
            </a:extLst>
          </p:cNvPr>
          <p:cNvSpPr txBox="1"/>
          <p:nvPr/>
        </p:nvSpPr>
        <p:spPr>
          <a:xfrm>
            <a:off x="1593215" y="6056948"/>
            <a:ext cx="179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File</a:t>
            </a:r>
            <a:r>
              <a:rPr lang="ko-KR" altLang="en-US" b="1" dirty="0"/>
              <a:t> </a:t>
            </a:r>
            <a:r>
              <a:rPr lang="en-US" altLang="ko-KR" b="1" dirty="0"/>
              <a:t>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9F36D5-794C-26DF-B8A2-9BF3EE077F73}"/>
              </a:ext>
            </a:extLst>
          </p:cNvPr>
          <p:cNvSpPr txBox="1"/>
          <p:nvPr/>
        </p:nvSpPr>
        <p:spPr>
          <a:xfrm>
            <a:off x="7670536" y="2393290"/>
            <a:ext cx="1377146" cy="376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0071BE2-CB7A-0152-20B0-4FBDA0A84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2505" y="1970908"/>
            <a:ext cx="1455252" cy="9693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6802E1B-1901-1B37-E6D7-713996BE6E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 flipH="1">
            <a:off x="1621452" y="3483616"/>
            <a:ext cx="131109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7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66653" y="46551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스키마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BB9767-D1F9-E876-36F9-05BC05D5A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67" y="1717021"/>
            <a:ext cx="6848863" cy="426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5846D5-CAED-405F-9909-D7F57945CBB5}"/>
              </a:ext>
            </a:extLst>
          </p:cNvPr>
          <p:cNvSpPr/>
          <p:nvPr/>
        </p:nvSpPr>
        <p:spPr>
          <a:xfrm>
            <a:off x="2671567" y="1717021"/>
            <a:ext cx="6848863" cy="4265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98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24743" y="3429000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87173" y="2202034"/>
            <a:ext cx="241765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ko-KR" sz="4000" b="1" i="0" u="none" strike="noStrike" kern="1200" cap="none" spc="-200" normalizeH="0" baseline="0" noProof="0" dirty="0">
                <a:ln>
                  <a:solidFill>
                    <a:srgbClr val="04583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04</a:t>
            </a:r>
          </a:p>
          <a:p>
            <a:pPr algn="ctr"/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어플 소개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28618" y="3306509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379968" y="3306509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63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286314" y="465512"/>
            <a:ext cx="16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캘린더 화면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홈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0980326-91C9-C456-A3BC-61FE5B378DAA}"/>
              </a:ext>
            </a:extLst>
          </p:cNvPr>
          <p:cNvSpPr/>
          <p:nvPr/>
        </p:nvSpPr>
        <p:spPr>
          <a:xfrm>
            <a:off x="465512" y="1036705"/>
            <a:ext cx="3114244" cy="5588535"/>
          </a:xfrm>
          <a:prstGeom prst="roundRect">
            <a:avLst/>
          </a:prstGeom>
          <a:noFill/>
          <a:ln w="57150" cap="flat" cmpd="sng" algn="ctr">
            <a:solidFill>
              <a:sysClr val="windowText" lastClr="2E353D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FD2220-9A91-0D58-90CB-A9ADD6914C36}"/>
              </a:ext>
            </a:extLst>
          </p:cNvPr>
          <p:cNvSpPr/>
          <p:nvPr/>
        </p:nvSpPr>
        <p:spPr>
          <a:xfrm>
            <a:off x="6539346" y="1252325"/>
            <a:ext cx="5303520" cy="3168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1400" dirty="0">
              <a:latin typeface="나눔스퀘어" panose="020B0600000101010101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latin typeface="나눔스퀘어" panose="020B0600000101010101"/>
              </a:rPr>
              <a:t>캘린더 날짜 클릭 시 해당 일에 저장의 모든  </a:t>
            </a:r>
            <a:r>
              <a:rPr lang="ko-KR" altLang="en-US" sz="1400" dirty="0" err="1">
                <a:latin typeface="나눔스퀘어" panose="020B0600000101010101"/>
              </a:rPr>
              <a:t>피드</a:t>
            </a:r>
            <a:r>
              <a:rPr lang="ko-KR" altLang="en-US" sz="1400" dirty="0">
                <a:latin typeface="나눔스퀘어" panose="020B0600000101010101"/>
              </a:rPr>
              <a:t> 출력</a:t>
            </a:r>
            <a:endParaRPr lang="en-US" altLang="ko-KR" sz="1400" dirty="0">
              <a:latin typeface="나눔스퀘어" panose="020B0600000101010101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latin typeface="나눔스퀘어" panose="020B0600000101010101"/>
              </a:rPr>
              <a:t>해당일에 작성된 게시물이 없을 경우 관련 메시지 출력</a:t>
            </a:r>
            <a:endParaRPr lang="en-US" altLang="ko-KR" sz="1400" dirty="0">
              <a:latin typeface="나눔스퀘어" panose="020B0600000101010101"/>
            </a:endParaRPr>
          </a:p>
        </p:txBody>
      </p:sp>
      <p:pic>
        <p:nvPicPr>
          <p:cNvPr id="2" name="홈 화면">
            <a:hlinkClick r:id="" action="ppaction://media"/>
            <a:extLst>
              <a:ext uri="{FF2B5EF4-FFF2-40B4-BE49-F238E27FC236}">
                <a16:creationId xmlns:a16="http://schemas.microsoft.com/office/drawing/2014/main" id="{0D39E55B-5FBA-B315-1CAA-F6D5AA4CD42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12" y="1384183"/>
            <a:ext cx="3114244" cy="48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84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200556" y="46551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게시물 작성 화면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BCA91ED-D975-3128-4F3C-E12B4C501041}"/>
              </a:ext>
            </a:extLst>
          </p:cNvPr>
          <p:cNvSpPr/>
          <p:nvPr/>
        </p:nvSpPr>
        <p:spPr>
          <a:xfrm>
            <a:off x="465512" y="1036705"/>
            <a:ext cx="3114244" cy="5588535"/>
          </a:xfrm>
          <a:prstGeom prst="roundRect">
            <a:avLst/>
          </a:prstGeom>
          <a:noFill/>
          <a:ln w="57150" cap="flat" cmpd="sng" algn="ctr">
            <a:solidFill>
              <a:sysClr val="windowText" lastClr="2E353D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991F77-0C57-F364-1CEA-735C2426B985}"/>
              </a:ext>
            </a:extLst>
          </p:cNvPr>
          <p:cNvSpPr/>
          <p:nvPr/>
        </p:nvSpPr>
        <p:spPr>
          <a:xfrm>
            <a:off x="6483409" y="1285184"/>
            <a:ext cx="5359457" cy="3347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 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사용자 프로필</a:t>
            </a:r>
            <a:r>
              <a:rPr lang="en-US" altLang="ko-KR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, </a:t>
            </a: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이름</a:t>
            </a:r>
            <a:r>
              <a:rPr lang="en-US" altLang="ko-KR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, </a:t>
            </a: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게시물 작성일 자동 기입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제목 및 해시 태그 작성 창 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녹음 버튼 클릭 시 녹음 시작과 다시 클릭 시 녹음 중지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녹음 시작과 동시에 현재 녹음 시간 표시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</a:rPr>
              <a:t>전체공개</a:t>
            </a:r>
            <a:r>
              <a:rPr lang="en-US" altLang="ko-KR" sz="1400" kern="0" dirty="0">
                <a:solidFill>
                  <a:prstClr val="black"/>
                </a:solidFill>
                <a:latin typeface="나눔스퀘어"/>
              </a:rPr>
              <a:t>/</a:t>
            </a:r>
            <a:r>
              <a:rPr lang="ko-KR" altLang="en-US" sz="1400" kern="0" dirty="0">
                <a:solidFill>
                  <a:prstClr val="black"/>
                </a:solidFill>
                <a:latin typeface="나눔스퀘어"/>
              </a:rPr>
              <a:t>친구공개</a:t>
            </a:r>
            <a:r>
              <a:rPr lang="en-US" altLang="ko-KR" sz="1400" kern="0" dirty="0">
                <a:solidFill>
                  <a:prstClr val="black"/>
                </a:solidFill>
                <a:latin typeface="나눔스퀘어"/>
              </a:rPr>
              <a:t>/</a:t>
            </a:r>
            <a:r>
              <a:rPr lang="ko-KR" altLang="en-US" sz="1400" kern="0" dirty="0" err="1">
                <a:solidFill>
                  <a:prstClr val="black"/>
                </a:solidFill>
                <a:latin typeface="나눔스퀘어"/>
              </a:rPr>
              <a:t>나만보기</a:t>
            </a:r>
            <a:r>
              <a:rPr lang="ko-KR" altLang="en-US" sz="1400" kern="0" dirty="0">
                <a:solidFill>
                  <a:prstClr val="black"/>
                </a:solidFill>
                <a:latin typeface="나눔스퀘어"/>
              </a:rPr>
              <a:t> 선택가능 </a:t>
            </a:r>
            <a:r>
              <a:rPr lang="en-US" altLang="ko-KR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 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확인 버튼 클릭 시 게시물 업로드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취소 버튼 클릭 시 이전 화면으로 전환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</p:txBody>
      </p:sp>
      <p:pic>
        <p:nvPicPr>
          <p:cNvPr id="2" name="게시물 작성 화면">
            <a:hlinkClick r:id="" action="ppaction://media"/>
            <a:extLst>
              <a:ext uri="{FF2B5EF4-FFF2-40B4-BE49-F238E27FC236}">
                <a16:creationId xmlns:a16="http://schemas.microsoft.com/office/drawing/2014/main" id="{7436310C-0E0F-946C-9CAE-A8A78C263DE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12" y="1367406"/>
            <a:ext cx="3114244" cy="48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87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6410" y="465512"/>
            <a:ext cx="237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게시물 화면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D8C90FC-E4AA-7711-4132-736F815DD3FD}"/>
              </a:ext>
            </a:extLst>
          </p:cNvPr>
          <p:cNvSpPr/>
          <p:nvPr/>
        </p:nvSpPr>
        <p:spPr>
          <a:xfrm>
            <a:off x="465512" y="1036705"/>
            <a:ext cx="3114244" cy="5588535"/>
          </a:xfrm>
          <a:prstGeom prst="roundRect">
            <a:avLst/>
          </a:prstGeom>
          <a:noFill/>
          <a:ln w="57150" cap="flat" cmpd="sng" algn="ctr">
            <a:solidFill>
              <a:sysClr val="windowText" lastClr="2E353D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9F1B75-174E-47B5-C702-8ADF7C99BB65}"/>
              </a:ext>
            </a:extLst>
          </p:cNvPr>
          <p:cNvSpPr/>
          <p:nvPr/>
        </p:nvSpPr>
        <p:spPr>
          <a:xfrm>
            <a:off x="6483408" y="1285182"/>
            <a:ext cx="5359457" cy="3347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latin typeface="나눔스퀘어" panose="020B0600000101010101"/>
              </a:rPr>
              <a:t>전체 게시물 확인 및 정보 검색</a:t>
            </a:r>
            <a:endParaRPr lang="en-US" altLang="ko-KR" sz="1400" dirty="0">
              <a:latin typeface="나눔스퀘어" panose="020B0600000101010101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latin typeface="나눔스퀘어" panose="020B0600000101010101"/>
              </a:rPr>
              <a:t>게시물 작성시 전체공개로 선택된 게시물 출력</a:t>
            </a:r>
            <a:endParaRPr lang="en-US" altLang="ko-KR" sz="1400" dirty="0">
              <a:latin typeface="나눔스퀘어" panose="020B0600000101010101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latin typeface="나눔스퀘어" panose="020B0600000101010101"/>
              </a:rPr>
              <a:t>관심있는 정보 해시태그 이용하여 게시물 추출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서버에서 불러온 사용자 프로필</a:t>
            </a:r>
            <a:r>
              <a:rPr lang="en-US" altLang="ko-KR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, </a:t>
            </a: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게시물 작성 날짜 표시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서버에서 불러온 게시물 내용 및 해시 태그 표시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재생 버튼 클릭 시 녹음된 음성파일 재생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재생 버튼 다시 클릭 시 재생 중인 음성 멈춤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/>
                <a:ea typeface="+mn-ea"/>
                <a:cs typeface="+mn-cs"/>
              </a:rPr>
              <a:t>저장된 음성의 시간 역재생으로 표시</a:t>
            </a: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kern="0" dirty="0">
              <a:solidFill>
                <a:prstClr val="black"/>
              </a:solidFill>
              <a:latin typeface="나눔스퀘어"/>
              <a:ea typeface="+mn-ea"/>
              <a:cs typeface="+mn-cs"/>
            </a:endParaRPr>
          </a:p>
        </p:txBody>
      </p:sp>
      <p:pic>
        <p:nvPicPr>
          <p:cNvPr id="3" name="검색 화면">
            <a:hlinkClick r:id="" action="ppaction://media"/>
            <a:extLst>
              <a:ext uri="{FF2B5EF4-FFF2-40B4-BE49-F238E27FC236}">
                <a16:creationId xmlns:a16="http://schemas.microsoft.com/office/drawing/2014/main" id="{B923D567-56B1-12C0-0DA5-DBC20354691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12" y="1417738"/>
            <a:ext cx="3114244" cy="47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4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200557" y="465512"/>
            <a:ext cx="17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 게시물 화면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5418AE-B6B7-A517-E39D-50F44FB928CE}"/>
              </a:ext>
            </a:extLst>
          </p:cNvPr>
          <p:cNvSpPr/>
          <p:nvPr/>
        </p:nvSpPr>
        <p:spPr>
          <a:xfrm>
            <a:off x="465512" y="1036705"/>
            <a:ext cx="3114244" cy="5588535"/>
          </a:xfrm>
          <a:prstGeom prst="roundRect">
            <a:avLst/>
          </a:prstGeom>
          <a:noFill/>
          <a:ln w="57150" cap="flat" cmpd="sng" algn="ctr">
            <a:solidFill>
              <a:sysClr val="windowText" lastClr="2E353D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3D33C22-CF55-BFA1-5575-9719E2C8B8C0}"/>
              </a:ext>
            </a:extLst>
          </p:cNvPr>
          <p:cNvSpPr/>
          <p:nvPr/>
        </p:nvSpPr>
        <p:spPr>
          <a:xfrm>
            <a:off x="6539346" y="1272202"/>
            <a:ext cx="5303520" cy="3168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endParaRPr lang="ko-KR" altLang="en-US" sz="1400" dirty="0"/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latin typeface="나눔스퀘어" panose="020B0600000101010101"/>
              </a:rPr>
              <a:t>팔로우한 유저 게시물 보기 </a:t>
            </a:r>
            <a:endParaRPr lang="en-US" altLang="ko-KR" sz="1400" dirty="0">
              <a:latin typeface="나눔스퀘어" panose="020B0600000101010101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latin typeface="나눔스퀘어" panose="020B0600000101010101"/>
              </a:rPr>
              <a:t>내가 팔로우한 계정의 게시물 정보 가져온 후 출력 </a:t>
            </a:r>
            <a:endParaRPr lang="en-US" altLang="ko-KR" sz="1400" dirty="0">
              <a:latin typeface="나눔스퀘어" panose="020B0600000101010101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latin typeface="나눔스퀘어" panose="020B0600000101010101"/>
              </a:rPr>
              <a:t>게시물 작성시 전체공개</a:t>
            </a:r>
            <a:r>
              <a:rPr lang="en-US" altLang="ko-KR" sz="1400" dirty="0">
                <a:latin typeface="나눔스퀘어" panose="020B0600000101010101"/>
              </a:rPr>
              <a:t>/</a:t>
            </a:r>
            <a:r>
              <a:rPr lang="ko-KR" altLang="en-US" sz="1400" dirty="0">
                <a:latin typeface="나눔스퀘어" panose="020B0600000101010101"/>
              </a:rPr>
              <a:t>친구 공개로 선택된 게시물 출력</a:t>
            </a:r>
            <a:endParaRPr lang="en-US" altLang="ko-KR" sz="1400" dirty="0">
              <a:latin typeface="나눔스퀘어" panose="020B0600000101010101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endParaRPr lang="en-US" altLang="ko-KR" sz="1400" dirty="0">
              <a:latin typeface="나눔스퀘어" panose="020B0600000101010101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kern="0" dirty="0">
              <a:solidFill>
                <a:prstClr val="black"/>
              </a:solidFill>
              <a:latin typeface="맑은 고딕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2" name="팔로우 화면">
            <a:hlinkClick r:id="" action="ppaction://media"/>
            <a:extLst>
              <a:ext uri="{FF2B5EF4-FFF2-40B4-BE49-F238E27FC236}">
                <a16:creationId xmlns:a16="http://schemas.microsoft.com/office/drawing/2014/main" id="{9786528A-916D-7DCA-B700-005527ECA6F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11" y="1426128"/>
            <a:ext cx="3114243" cy="47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7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094758" y="46551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게시물 화면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C14E649-C45E-0E7D-6838-88CD4F47C7CE}"/>
              </a:ext>
            </a:extLst>
          </p:cNvPr>
          <p:cNvSpPr/>
          <p:nvPr/>
        </p:nvSpPr>
        <p:spPr>
          <a:xfrm>
            <a:off x="465512" y="1036705"/>
            <a:ext cx="3114242" cy="5588535"/>
          </a:xfrm>
          <a:prstGeom prst="roundRect">
            <a:avLst/>
          </a:prstGeom>
          <a:noFill/>
          <a:ln w="57150" cap="flat" cmpd="sng" algn="ctr">
            <a:solidFill>
              <a:sysClr val="windowText" lastClr="2E353D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D4EF30-75E8-24ED-C389-D93CD163833E}"/>
              </a:ext>
            </a:extLst>
          </p:cNvPr>
          <p:cNvSpPr/>
          <p:nvPr/>
        </p:nvSpPr>
        <p:spPr>
          <a:xfrm>
            <a:off x="6539346" y="1285515"/>
            <a:ext cx="5303520" cy="3168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 panose="020B0600000101010101"/>
                <a:ea typeface="+mn-ea"/>
                <a:cs typeface="+mn-cs"/>
              </a:rPr>
              <a:t>나의 정보 확인</a:t>
            </a:r>
            <a:endParaRPr lang="en-US" altLang="ko-KR" sz="1400" kern="0" dirty="0">
              <a:solidFill>
                <a:prstClr val="black"/>
              </a:solidFill>
              <a:latin typeface="나눔스퀘어" panose="020B0600000101010101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 panose="020B0600000101010101"/>
                <a:ea typeface="+mn-ea"/>
                <a:cs typeface="+mn-cs"/>
              </a:rPr>
              <a:t>나의 정보 출력 및 수정 가능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" panose="020B0600000101010101"/>
                <a:ea typeface="+mn-ea"/>
                <a:cs typeface="+mn-cs"/>
              </a:rPr>
              <a:t>날짜 구별 없이 내가 올린 모든 게시물 출력 </a:t>
            </a:r>
            <a:endParaRPr lang="en-US" altLang="ko-KR" sz="1400" kern="0" dirty="0">
              <a:solidFill>
                <a:prstClr val="black"/>
              </a:solidFill>
              <a:latin typeface="나눔스퀘어" panose="020B0600000101010101"/>
              <a:ea typeface="+mn-ea"/>
              <a:cs typeface="+mn-cs"/>
            </a:endParaRPr>
          </a:p>
        </p:txBody>
      </p:sp>
      <p:pic>
        <p:nvPicPr>
          <p:cNvPr id="2" name="내 피드 화면">
            <a:hlinkClick r:id="" action="ppaction://media"/>
            <a:extLst>
              <a:ext uri="{FF2B5EF4-FFF2-40B4-BE49-F238E27FC236}">
                <a16:creationId xmlns:a16="http://schemas.microsoft.com/office/drawing/2014/main" id="{FFF1AAA3-E38B-87AF-E221-5F9C33A46CC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11" y="1417739"/>
            <a:ext cx="3114243" cy="47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10B59A-EF69-0FAC-6802-6BAC64BE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318" y="979858"/>
            <a:ext cx="3170195" cy="564538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60427" y="46551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IMG_1333">
            <a:hlinkClick r:id="" action="ppaction://media"/>
            <a:extLst>
              <a:ext uri="{FF2B5EF4-FFF2-40B4-BE49-F238E27FC236}">
                <a16:creationId xmlns:a16="http://schemas.microsoft.com/office/drawing/2014/main" id="{936A3AD9-BA8B-C874-CD52-83A7D067BDA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61250" y="1287240"/>
            <a:ext cx="3030787" cy="50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58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24743" y="3429000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244642" y="2202034"/>
            <a:ext cx="17027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ko-KR" sz="4000" b="1" i="0" u="none" strike="noStrike" kern="1200" cap="none" spc="-200" normalizeH="0" baseline="0" noProof="0" dirty="0">
                <a:ln>
                  <a:solidFill>
                    <a:srgbClr val="04583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05</a:t>
            </a:r>
          </a:p>
          <a:p>
            <a:pPr algn="ctr"/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&amp; A</a:t>
            </a:r>
          </a:p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28618" y="3306509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379968" y="3306509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21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 rot="5400000">
            <a:off x="-328792" y="3313584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2020.01.01</a:t>
            </a:r>
            <a:endParaRPr lang="ko-KR" altLang="en-US" sz="9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AE1F068-24EA-F685-DD78-103562DCD02B}"/>
              </a:ext>
            </a:extLst>
          </p:cNvPr>
          <p:cNvSpPr/>
          <p:nvPr/>
        </p:nvSpPr>
        <p:spPr>
          <a:xfrm>
            <a:off x="3358901" y="2153291"/>
            <a:ext cx="1079684" cy="106330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D044F9-DFA6-7421-7F56-215E8BF3981F}"/>
              </a:ext>
            </a:extLst>
          </p:cNvPr>
          <p:cNvSpPr/>
          <p:nvPr/>
        </p:nvSpPr>
        <p:spPr>
          <a:xfrm>
            <a:off x="5556157" y="2128432"/>
            <a:ext cx="1079685" cy="106330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303A72-2407-66AF-1DA1-043ACE7EB349}"/>
              </a:ext>
            </a:extLst>
          </p:cNvPr>
          <p:cNvSpPr/>
          <p:nvPr/>
        </p:nvSpPr>
        <p:spPr>
          <a:xfrm>
            <a:off x="7743506" y="2148846"/>
            <a:ext cx="1116880" cy="107219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897E8E-1152-2D20-2817-B68A1AB2C8B1}"/>
              </a:ext>
            </a:extLst>
          </p:cNvPr>
          <p:cNvSpPr/>
          <p:nvPr/>
        </p:nvSpPr>
        <p:spPr>
          <a:xfrm>
            <a:off x="9852915" y="2128433"/>
            <a:ext cx="1133175" cy="108107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92D20F-69C5-2B58-14B7-E449A3AB8987}"/>
              </a:ext>
            </a:extLst>
          </p:cNvPr>
          <p:cNvSpPr/>
          <p:nvPr/>
        </p:nvSpPr>
        <p:spPr>
          <a:xfrm>
            <a:off x="2892770" y="3727368"/>
            <a:ext cx="2011945" cy="6138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ICT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디바이스학과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홍태영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FBCCE2-5447-8060-D5FF-4D1CE41A0B31}"/>
              </a:ext>
            </a:extLst>
          </p:cNvPr>
          <p:cNvSpPr/>
          <p:nvPr/>
        </p:nvSpPr>
        <p:spPr>
          <a:xfrm>
            <a:off x="5090026" y="3731842"/>
            <a:ext cx="2011945" cy="56554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컴퓨터공학과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김효빈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B63C6C-E315-A6FE-353E-F5BBA2BC815F}"/>
              </a:ext>
            </a:extLst>
          </p:cNvPr>
          <p:cNvSpPr/>
          <p:nvPr/>
        </p:nvSpPr>
        <p:spPr>
          <a:xfrm>
            <a:off x="7295973" y="3750202"/>
            <a:ext cx="2011945" cy="61019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ICT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디바이스학과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박성우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6387FB-71B2-DD65-F81A-2DB4BDC0BE78}"/>
              </a:ext>
            </a:extLst>
          </p:cNvPr>
          <p:cNvSpPr/>
          <p:nvPr/>
        </p:nvSpPr>
        <p:spPr>
          <a:xfrm>
            <a:off x="9413529" y="3707687"/>
            <a:ext cx="2011945" cy="70681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ICT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디바이스학과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임규돈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33FAE8-B5E2-A1B1-D090-9AC4804490A8}"/>
              </a:ext>
            </a:extLst>
          </p:cNvPr>
          <p:cNvSpPr/>
          <p:nvPr/>
        </p:nvSpPr>
        <p:spPr>
          <a:xfrm>
            <a:off x="757145" y="3707687"/>
            <a:ext cx="2011945" cy="6138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ICT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5A98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디바이스학과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err="1">
                <a:solidFill>
                  <a:srgbClr val="C5A98D">
                    <a:lumMod val="50000"/>
                  </a:srgbClr>
                </a:solidFill>
                <a:latin typeface="맑은 고딕"/>
                <a:ea typeface="+mn-ea"/>
                <a:cs typeface="+mn-cs"/>
              </a:rPr>
              <a:t>김성종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C5A98D">
                  <a:lumMod val="50000"/>
                </a:srgbClr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232E752-38AF-12E1-57A2-44B5FBB494C8}"/>
              </a:ext>
            </a:extLst>
          </p:cNvPr>
          <p:cNvSpPr/>
          <p:nvPr/>
        </p:nvSpPr>
        <p:spPr>
          <a:xfrm>
            <a:off x="1223277" y="2162179"/>
            <a:ext cx="1079685" cy="1054417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5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063497" y="465512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링크 및 출처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5929F-18AF-F5F0-04C4-845288E70573}"/>
              </a:ext>
            </a:extLst>
          </p:cNvPr>
          <p:cNvSpPr txBox="1"/>
          <p:nvPr/>
        </p:nvSpPr>
        <p:spPr>
          <a:xfrm>
            <a:off x="2671567" y="3302432"/>
            <a:ext cx="6848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data:image</a:t>
            </a:r>
            <a:r>
              <a:rPr lang="en-US" altLang="ko-KR" sz="1000" dirty="0"/>
              <a:t>/png;base64,iVBORw0KGgoAAAANSUhEUgAAARAAAAC5CAMAAADXsJC1AAAAnFBMVEX///8AAACmpqbqAF9ra2uhoaHLy8v8/Pyfn5/i4uLd3d29vb3W1tbZ2dnp6enqAFvuW4boAE6rq6uzs7P39/fExMSDg4Pv7++Pj4+/v7/Q0NCYmJiJiYl+fn5paWmSkpJ4eHhdXV1VVVVMTExycnJhYWFERERQUFA7OzvG0c9AQEAxMTHxgJ8iIiIpKSkcHBwQEBDoAEfwdZf0nbRWBgUpAAAZLUlEQVR4nO19i5ajuLJlwIBACHTuIAkBEi8bbJ/05OPO/P+/TQRkdVX79F1d+XBmVbb3WkliLLC0kQLtICQB3HDD38D10Q0rJr0SEgU3PMPeCPkzPpWQ6fzDh7nrxgn/34/</a:t>
            </a:r>
            <a:r>
              <a:rPr lang="en-US" altLang="ko-KR" sz="1000" dirty="0" err="1"/>
              <a:t>jA</a:t>
            </a:r>
            <a:r>
              <a:rPr lang="en-US" altLang="ko-KR" sz="1000" dirty="0"/>
              <a:t>/7rEP0fXz5n8HC4ep4+iJD7hh2PeRCo45NgOzwgclPM7RxUpmlyOhAs0ZioIHAqy1SK/</a:t>
            </a:r>
            <a:r>
              <a:rPr lang="en-US" altLang="ko-KR" sz="1000" dirty="0" err="1"/>
              <a:t>IxjlK</a:t>
            </a:r>
            <a:endParaRPr lang="en-US" altLang="ko-KR" sz="1000" dirty="0"/>
          </a:p>
          <a:p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59A82-FABD-956A-3183-FA8D9ADC50BA}"/>
              </a:ext>
            </a:extLst>
          </p:cNvPr>
          <p:cNvSpPr txBox="1"/>
          <p:nvPr/>
        </p:nvSpPr>
        <p:spPr>
          <a:xfrm>
            <a:off x="2718388" y="2098024"/>
            <a:ext cx="6755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https://github.com/tyhong98/GraduationProject/wiki/2022.05.26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31F1E-46A5-21EE-5541-77E4C89F5AB9}"/>
              </a:ext>
            </a:extLst>
          </p:cNvPr>
          <p:cNvSpPr txBox="1"/>
          <p:nvPr/>
        </p:nvSpPr>
        <p:spPr>
          <a:xfrm>
            <a:off x="2052145" y="2098024"/>
            <a:ext cx="71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70DDA-B5FC-748D-82E2-29010D4871C9}"/>
              </a:ext>
            </a:extLst>
          </p:cNvPr>
          <p:cNvSpPr txBox="1"/>
          <p:nvPr/>
        </p:nvSpPr>
        <p:spPr>
          <a:xfrm>
            <a:off x="1887878" y="3302432"/>
            <a:ext cx="78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426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53030" y="3345873"/>
            <a:ext cx="2485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YOU</a:t>
            </a:r>
            <a:endParaRPr lang="ko-KR" altLang="en-US" sz="9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>
                  <a:alpha val="66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9719" y="2660461"/>
            <a:ext cx="39725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54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</a:t>
            </a:r>
            <a:endParaRPr lang="ko-KR" altLang="en-US" sz="9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>
                  <a:alpha val="54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71567" y="3252231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426789" y="3250195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113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514751" y="45927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effectLst>
                  <a:outerShdw dist="88900" dir="1800000" algn="ctr" rotWithShape="0">
                    <a:srgbClr val="529FC6">
                      <a:alpha val="68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>
                  <a:alpha val="66000"/>
                </a:srgbClr>
              </a:solidFill>
              <a:effectLst>
                <a:outerShdw dist="88900" dir="1800000" algn="ctr" rotWithShape="0">
                  <a:srgbClr val="529FC6">
                    <a:alpha val="6800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40753" y="166966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20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기획의도</a:t>
            </a:r>
            <a:endParaRPr lang="en-US" altLang="ko-KR" sz="20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40753" y="268220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20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프로젝트일정 </a:t>
            </a:r>
            <a:endParaRPr lang="en-US" altLang="ko-KR" sz="20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0753" y="3694744"/>
            <a:ext cx="3265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20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r>
              <a:rPr lang="en-US" altLang="ko-KR" sz="20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Tool</a:t>
            </a:r>
            <a:r>
              <a:rPr lang="ko-KR" altLang="en-US" sz="20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작동방식 </a:t>
            </a:r>
            <a:endParaRPr lang="en-US" altLang="ko-KR" sz="20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40753" y="4707285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20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어플 소개 </a:t>
            </a:r>
            <a:endParaRPr lang="en-US" altLang="ko-KR" sz="20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02043" y="145422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02043" y="246676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02043" y="347930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02043" y="449184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13367" y="1929159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013367" y="2940820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13367" y="3952481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013367" y="4964142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25A7C1-D553-26C0-8E34-884FB3293EBD}"/>
              </a:ext>
            </a:extLst>
          </p:cNvPr>
          <p:cNvSpPr txBox="1"/>
          <p:nvPr/>
        </p:nvSpPr>
        <p:spPr>
          <a:xfrm>
            <a:off x="4219675" y="5387156"/>
            <a:ext cx="44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0174B70-BB2A-B607-3A82-5FBCF362B891}"/>
              </a:ext>
            </a:extLst>
          </p:cNvPr>
          <p:cNvCxnSpPr>
            <a:cxnSpLocks/>
          </p:cNvCxnSpPr>
          <p:nvPr/>
        </p:nvCxnSpPr>
        <p:spPr>
          <a:xfrm>
            <a:off x="4013367" y="5866569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8EA972-D41B-C0F2-E62C-95C9BC93929A}"/>
              </a:ext>
            </a:extLst>
          </p:cNvPr>
          <p:cNvSpPr txBox="1"/>
          <p:nvPr/>
        </p:nvSpPr>
        <p:spPr>
          <a:xfrm>
            <a:off x="5449669" y="5565308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36367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24743" y="3429000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84958" y="2202034"/>
            <a:ext cx="22220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ko-KR" sz="4000" b="1" i="0" u="none" strike="noStrike" kern="1200" cap="none" spc="-200" normalizeH="0" baseline="0" noProof="0" dirty="0">
                <a:ln>
                  <a:solidFill>
                    <a:srgbClr val="04583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</a:t>
            </a:r>
          </a:p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기획의도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28618" y="3306509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379968" y="3306509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66F678-1B25-457F-6A04-786F1E09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99" y="4090389"/>
            <a:ext cx="4283601" cy="26374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872F71-9871-BED6-52A2-F8F370C4B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0" y="1471639"/>
            <a:ext cx="4249248" cy="262078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49206" y="46551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63091-DC96-C671-A1A1-5224F25B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014" y="1471639"/>
            <a:ext cx="4288976" cy="2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50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24743" y="3429000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74213" y="2202034"/>
            <a:ext cx="344357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ko-KR" sz="4000" b="1" i="0" u="none" strike="noStrike" kern="1200" cap="none" spc="-200" normalizeH="0" baseline="0" noProof="0" dirty="0">
                <a:ln>
                  <a:solidFill>
                    <a:srgbClr val="04583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02</a:t>
            </a:r>
          </a:p>
          <a:p>
            <a:pPr algn="ctr"/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일정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28618" y="3306509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379968" y="3306509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85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229405" y="465512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일정 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2635F0-0D41-7FD7-E671-6014B05F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11" y="1616557"/>
            <a:ext cx="10020757" cy="38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24743" y="3429000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57009" y="2202034"/>
            <a:ext cx="527798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ko-KR" sz="4000" b="1" i="0" u="none" strike="noStrike" kern="1200" cap="none" spc="-200" normalizeH="0" baseline="0" noProof="0" dirty="0">
                <a:ln>
                  <a:solidFill>
                    <a:srgbClr val="04583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03</a:t>
            </a:r>
          </a:p>
          <a:p>
            <a:pPr algn="ctr"/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Tool </a:t>
            </a:r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작동방식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28618" y="3306509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379968" y="3306509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81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92997" y="465512"/>
            <a:ext cx="22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Tool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작동방식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39" y="1283520"/>
            <a:ext cx="1496404" cy="143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42" y="4167219"/>
            <a:ext cx="1464432" cy="141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608" y="4167219"/>
            <a:ext cx="1412547" cy="141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64C6AB-26F0-D43C-081D-6894E3B1C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130" y="1208858"/>
            <a:ext cx="1611722" cy="15808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B90518-4B3B-50A3-3DC9-6D5A59F96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020" y="4089316"/>
            <a:ext cx="1611722" cy="15712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1CF36B-ED4F-80A8-8F60-92E1C85D5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76187">
            <a:off x="6956657" y="2713389"/>
            <a:ext cx="1311090" cy="969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75C1A6-9BF9-FA4D-06D6-AE14DD767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116730">
            <a:off x="4002270" y="2946669"/>
            <a:ext cx="1316978" cy="784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FA7554-8B16-E351-7913-0072780482A6}"/>
              </a:ext>
            </a:extLst>
          </p:cNvPr>
          <p:cNvSpPr txBox="1"/>
          <p:nvPr/>
        </p:nvSpPr>
        <p:spPr>
          <a:xfrm>
            <a:off x="3395756" y="3059668"/>
            <a:ext cx="10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324461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2E353D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2E353D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964</TotalTime>
  <Words>345</Words>
  <Application>Microsoft Office PowerPoint</Application>
  <PresentationFormat>와이드스크린</PresentationFormat>
  <Paragraphs>103</Paragraphs>
  <Slides>21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나눔고딕</vt:lpstr>
      <vt:lpstr>나눔스퀘어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김 성종</cp:lastModifiedBy>
  <cp:revision>126</cp:revision>
  <dcterms:created xsi:type="dcterms:W3CDTF">2019-05-12T14:01:22Z</dcterms:created>
  <dcterms:modified xsi:type="dcterms:W3CDTF">2022-06-15T15:55:46Z</dcterms:modified>
</cp:coreProperties>
</file>